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56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63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29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6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6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19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8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78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7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7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11C3-B675-461D-B43A-EED145BD30A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BD45-1C07-4CF5-9C5E-B46AFB119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65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7" Type="http://schemas.openxmlformats.org/officeDocument/2006/relationships/image" Target="../media/image6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fif"/><Relationship Id="rId5" Type="http://schemas.openxmlformats.org/officeDocument/2006/relationships/image" Target="../media/image4.jf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0" y="476817"/>
            <a:ext cx="6056879" cy="27979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33"/>
          <a:stretch/>
        </p:blipFill>
        <p:spPr>
          <a:xfrm>
            <a:off x="6248199" y="24164"/>
            <a:ext cx="3223204" cy="3380783"/>
          </a:xfrm>
          <a:prstGeom prst="rect">
            <a:avLst/>
          </a:prstGeom>
        </p:spPr>
      </p:pic>
      <p:pic>
        <p:nvPicPr>
          <p:cNvPr id="4" name="Picture 14" descr="https://mtsz.tatarstan.ru/file/news/33_n1907779_bi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r="21971"/>
          <a:stretch/>
        </p:blipFill>
        <p:spPr bwMode="auto">
          <a:xfrm>
            <a:off x="9731829" y="186912"/>
            <a:ext cx="2272937" cy="22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924" y="-1274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Милли </a:t>
            </a:r>
            <a:r>
              <a:rPr lang="ru-RU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бәйрәм</a:t>
            </a: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Сабантуй!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4" b="24952"/>
          <a:stretch/>
        </p:blipFill>
        <p:spPr>
          <a:xfrm>
            <a:off x="9030891" y="2986276"/>
            <a:ext cx="3161109" cy="38078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5" b="21524"/>
          <a:stretch/>
        </p:blipFill>
        <p:spPr>
          <a:xfrm>
            <a:off x="6279246" y="3616182"/>
            <a:ext cx="3161109" cy="30305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r="11620"/>
          <a:stretch/>
        </p:blipFill>
        <p:spPr>
          <a:xfrm>
            <a:off x="121718" y="3404947"/>
            <a:ext cx="6126481" cy="345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16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Тема Office</vt:lpstr>
      <vt:lpstr>Милли бәйрәм Сабантуй!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Милли бәйрәм Сабантуй!</dc:title>
  <dc:creator>Сорнай</dc:creator>
  <cp:lastModifiedBy>Сорнай</cp:lastModifiedBy>
  <cp:revision>2</cp:revision>
  <dcterms:created xsi:type="dcterms:W3CDTF">2021-06-25T12:34:59Z</dcterms:created>
  <dcterms:modified xsi:type="dcterms:W3CDTF">2021-06-25T12:42:15Z</dcterms:modified>
</cp:coreProperties>
</file>